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56" r:id="rId5"/>
    <p:sldId id="265" r:id="rId6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41" autoAdjust="0"/>
  </p:normalViewPr>
  <p:slideViewPr>
    <p:cSldViewPr snapToGrid="0">
      <p:cViewPr varScale="1">
        <p:scale>
          <a:sx n="96" d="100"/>
          <a:sy n="96" d="100"/>
        </p:scale>
        <p:origin x="86" y="17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048C61-36D6-4B73-9AF4-D31B74104F82}" type="doc">
      <dgm:prSet loTypeId="urn:microsoft.com/office/officeart/2018/5/layout/IconCircleLabelList" loCatId="other" qsTypeId="urn:microsoft.com/office/officeart/2005/8/quickstyle/simple1" qsCatId="simple" csTypeId="urn:microsoft.com/office/officeart/2018/5/colors/Iconchunking_neutralicontext_accent1_2" csCatId="accent1" phldr="1"/>
      <dgm:spPr/>
    </dgm:pt>
    <dgm:pt modelId="{AF583F91-332F-4E72-A1E0-987BFD089F88}">
      <dgm:prSet phldrT="[Text]"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noProof="1" smtClean="0">
              <a:solidFill>
                <a:schemeClr val="tx1"/>
              </a:solidFill>
              <a:latin typeface="+mn-lt"/>
            </a:rPr>
            <a:t>IDENTIDAD</a:t>
          </a:r>
        </a:p>
        <a:p>
          <a:pPr>
            <a:lnSpc>
              <a:spcPct val="100000"/>
            </a:lnSpc>
            <a:defRPr cap="all"/>
          </a:pPr>
          <a:r>
            <a:rPr lang="es-ES" sz="1100" noProof="1" smtClean="0">
              <a:solidFill>
                <a:schemeClr val="tx1"/>
              </a:solidFill>
              <a:latin typeface="+mn-lt"/>
            </a:rPr>
            <a:t>Control</a:t>
          </a:r>
          <a:endParaRPr lang="es-ES" sz="1100" noProof="1">
            <a:solidFill>
              <a:schemeClr val="tx1"/>
            </a:solidFill>
            <a:latin typeface="+mn-lt"/>
          </a:endParaRPr>
        </a:p>
      </dgm:t>
    </dgm:pt>
    <dgm:pt modelId="{64596A89-BBA0-45D0-8E22-7BBC2F943B47}" type="parTrans" cxnId="{A68E0B67-A0CF-423E-9B01-65F9A6E5BDCF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705CEAA8-675D-47C0-8F48-2F40A711E383}" type="sibTrans" cxnId="{A68E0B67-A0CF-423E-9B01-65F9A6E5BDCF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520A53C9-ECE9-46F5-88D2-D48EC507F57E}">
      <dgm:prSet phldrT="[Text]"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PRIVACIDAD</a:t>
          </a:r>
        </a:p>
        <a:p>
          <a:pPr>
            <a:lnSpc>
              <a:spcPct val="100000"/>
            </a:lnSpc>
            <a:defRPr cap="all"/>
          </a:pPr>
          <a:r>
            <a:rPr lang="es-ES" sz="1100" b="0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NO ACCESIBLE</a:t>
          </a:r>
        </a:p>
      </dgm:t>
    </dgm:pt>
    <dgm:pt modelId="{071F71CB-2E91-4706-8580-7A9507D3498C}" type="parTrans" cxnId="{06F43257-D3EF-4021-8B4C-8FF549290723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2B883F14-5874-45D7-94D5-8F5162A57A1C}" type="sibTrans" cxnId="{06F43257-D3EF-4021-8B4C-8FF549290723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1CFE26B4-9B65-4346-BFDF-2118130A408A}">
      <dgm:prSet phldrT="[Text]"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Steiner</a:t>
          </a:r>
        </a:p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1993</a:t>
          </a:r>
          <a:endParaRPr lang="es-ES" sz="1200" kern="1200" cap="none" noProof="1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0F5FF731-238A-4024-9A80-B5EEB41A15F1}" type="sibTrans" cxnId="{B87B8585-5933-44CB-8613-22A6A28A0580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5CA05856-F534-4653-AEA8-793EA21C67A9}" type="parTrans" cxnId="{B87B8585-5933-44CB-8613-22A6A28A0580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A43C91FC-CF61-496E-9183-9D3494F5A21C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 smtClean="0">
              <a:solidFill>
                <a:prstClr val="white"/>
              </a:solidFill>
              <a:latin typeface="+mn-lt"/>
              <a:ea typeface="+mn-ea"/>
              <a:cs typeface="+mn-cs"/>
            </a:rPr>
            <a:t>BIG </a:t>
          </a:r>
          <a:r>
            <a:rPr lang="es-ES" sz="1400" b="1" i="0" u="none" kern="1200" cap="all" noProof="1" smtClean="0">
              <a:solidFill>
                <a:prstClr val="white"/>
              </a:solidFill>
              <a:latin typeface="+mn-lt"/>
              <a:ea typeface="+mn-ea"/>
              <a:cs typeface="+mn-cs"/>
            </a:rPr>
            <a:t>DATA</a:t>
          </a:r>
        </a:p>
        <a:p>
          <a:pPr>
            <a:lnSpc>
              <a:spcPct val="100000"/>
            </a:lnSpc>
            <a:defRPr cap="all"/>
          </a:pPr>
          <a:r>
            <a:rPr lang="es-ES" sz="1100" b="0" kern="1200" cap="none" noProof="1" smtClean="0">
              <a:solidFill>
                <a:prstClr val="white"/>
              </a:solidFill>
              <a:latin typeface="+mn-lt"/>
              <a:ea typeface="+mn-ea"/>
              <a:cs typeface="+mn-cs"/>
            </a:rPr>
            <a:t>CAMBIOS</a:t>
          </a:r>
          <a:endParaRPr lang="es-ES" sz="1100" b="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gm:t>
    </dgm:pt>
    <dgm:pt modelId="{F1D537F3-CC2F-4C55-91E5-C93F3086BED1}" type="parTrans" cxnId="{D02027F7-6A35-4479-8F6F-CBCF18ED35D3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9C4CD417-9C03-4DAE-82E1-8B129445F60A}" type="sibTrans" cxnId="{D02027F7-6A35-4479-8F6F-CBCF18ED35D3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5F527937-CD5F-4682-B04B-CEBA79E99ED4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500" b="1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MMCD</a:t>
          </a:r>
        </a:p>
        <a:p>
          <a:pPr>
            <a:lnSpc>
              <a:spcPct val="100000"/>
            </a:lnSpc>
            <a:defRPr cap="all"/>
          </a:pPr>
          <a:r>
            <a:rPr lang="es-ES" sz="1100" b="0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Control </a:t>
          </a:r>
        </a:p>
        <a:p>
          <a:pPr>
            <a:lnSpc>
              <a:spcPct val="100000"/>
            </a:lnSpc>
            <a:defRPr cap="all"/>
          </a:pPr>
          <a:r>
            <a:rPr lang="es-ES" sz="1100" b="0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Realidad</a:t>
          </a:r>
        </a:p>
      </dgm:t>
    </dgm:pt>
    <dgm:pt modelId="{FBFBF700-F8A4-474A-A342-2C1752EB13B8}" type="parTrans" cxnId="{FEEC04FE-33FF-4741-8C41-C1313093F66A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6609A378-B1CD-4490-BAD7-454637280DC6}" type="sibTrans" cxnId="{FEEC04FE-33FF-4741-8C41-C1313093F66A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67FFBD6F-56B0-43EB-BBD0-B4BD04E7A66C}">
      <dgm:prSet custT="1"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SNOWDEN</a:t>
          </a:r>
        </a:p>
        <a:p>
          <a:pPr>
            <a:lnSpc>
              <a:spcPct val="100000"/>
            </a:lnSpc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2013</a:t>
          </a:r>
          <a:endParaRPr lang="es-ES" sz="110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gm:t>
    </dgm:pt>
    <dgm:pt modelId="{467E952F-FCBD-4614-9654-273CCC048B2A}" type="parTrans" cxnId="{A2A8C156-4F81-4A90-B08E-225C5B39F500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997EED20-EB8B-4654-845F-95E376501A61}" type="sibTrans" cxnId="{A2A8C156-4F81-4A90-B08E-225C5B39F500}">
      <dgm:prSet/>
      <dgm:spPr/>
      <dgm:t>
        <a:bodyPr rtlCol="0"/>
        <a:lstStyle/>
        <a:p>
          <a:pPr rtl="0"/>
          <a:endParaRPr lang="es-ES" noProof="1">
            <a:latin typeface="+mn-lt"/>
          </a:endParaRPr>
        </a:p>
      </dgm:t>
    </dgm:pt>
    <dgm:pt modelId="{BBF80FC7-D448-4483-A6C9-4EAE4BE5CAF2}" type="pres">
      <dgm:prSet presAssocID="{23048C61-36D6-4B73-9AF4-D31B74104F82}" presName="root" presStyleCnt="0">
        <dgm:presLayoutVars>
          <dgm:dir/>
          <dgm:resizeHandles val="exact"/>
        </dgm:presLayoutVars>
      </dgm:prSet>
      <dgm:spPr/>
    </dgm:pt>
    <dgm:pt modelId="{1CB2887D-20AE-4102-930D-CD170E422C5F}" type="pres">
      <dgm:prSet presAssocID="{AF583F91-332F-4E72-A1E0-987BFD089F88}" presName="compNode" presStyleCnt="0"/>
      <dgm:spPr/>
    </dgm:pt>
    <dgm:pt modelId="{B99A65BE-757B-4D84-B5FE-48104FC06414}" type="pres">
      <dgm:prSet presAssocID="{AF583F91-332F-4E72-A1E0-987BFD089F88}" presName="iconBgRect" presStyleLbl="bgShp" presStyleIdx="0" presStyleCnt="6"/>
      <dgm:spPr>
        <a:prstGeom prst="rect">
          <a:avLst/>
        </a:prstGeom>
      </dgm:spPr>
    </dgm:pt>
    <dgm:pt modelId="{7EEB8DAD-99AC-4FE8-BD91-AB3BBD920121}" type="pres">
      <dgm:prSet presAssocID="{AF583F91-332F-4E72-A1E0-987BFD089F88}" presName="iconRect" presStyleLbl="node1" presStyleIdx="0" presStyleCnt="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ca-ES"/>
        </a:p>
      </dgm:t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86FC1905-CC68-4E87-A989-7A09ED799ACD}" type="pres">
      <dgm:prSet presAssocID="{AF583F91-332F-4E72-A1E0-987BFD089F88}" presName="spaceRect" presStyleCnt="0"/>
      <dgm:spPr/>
    </dgm:pt>
    <dgm:pt modelId="{A2D6B74B-D7F6-461D-9A3E-29AE873A88E7}" type="pres">
      <dgm:prSet presAssocID="{AF583F91-332F-4E72-A1E0-987BFD089F88}" presName="textRect" presStyleLbl="revTx" presStyleIdx="0" presStyleCnt="6" custLinFactNeighborY="-22995">
        <dgm:presLayoutVars>
          <dgm:chMax val="1"/>
          <dgm:chPref val="1"/>
        </dgm:presLayoutVars>
      </dgm:prSet>
      <dgm:spPr/>
      <dgm:t>
        <a:bodyPr/>
        <a:lstStyle/>
        <a:p>
          <a:endParaRPr lang="ca-ES"/>
        </a:p>
      </dgm:t>
    </dgm:pt>
    <dgm:pt modelId="{C3C50DCF-AD83-48B8-84E3-B3AFA60C3F8D}" type="pres">
      <dgm:prSet presAssocID="{705CEAA8-675D-47C0-8F48-2F40A711E383}" presName="sibTrans" presStyleCnt="0"/>
      <dgm:spPr/>
    </dgm:pt>
    <dgm:pt modelId="{DDDA15A8-587D-4B5D-A7BE-FB262C0CAF4E}" type="pres">
      <dgm:prSet presAssocID="{520A53C9-ECE9-46F5-88D2-D48EC507F57E}" presName="compNode" presStyleCnt="0"/>
      <dgm:spPr/>
    </dgm:pt>
    <dgm:pt modelId="{ADBD35B6-559C-4E4F-9574-4BA9274B6091}" type="pres">
      <dgm:prSet presAssocID="{520A53C9-ECE9-46F5-88D2-D48EC507F57E}" presName="iconBgRect" presStyleLbl="bgShp" presStyleIdx="1" presStyleCnt="6"/>
      <dgm:spPr>
        <a:prstGeom prst="rect">
          <a:avLst/>
        </a:prstGeom>
      </dgm:spPr>
    </dgm:pt>
    <dgm:pt modelId="{B868A014-8E16-413C-B8AE-3003DEB6A9F2}" type="pres">
      <dgm:prSet presAssocID="{520A53C9-ECE9-46F5-88D2-D48EC507F57E}" presName="iconRect" presStyleLbl="node1" presStyleIdx="1" presStyleCnt="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ca-ES"/>
        </a:p>
      </dgm:t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E48EBF2C-CCD0-4E01-9A73-A0DE921C18F0}" type="pres">
      <dgm:prSet presAssocID="{520A53C9-ECE9-46F5-88D2-D48EC507F57E}" presName="spaceRect" presStyleCnt="0"/>
      <dgm:spPr/>
    </dgm:pt>
    <dgm:pt modelId="{0DCE97C5-E889-40B4-8BE0-94BAA197A527}" type="pres">
      <dgm:prSet presAssocID="{520A53C9-ECE9-46F5-88D2-D48EC507F57E}" presName="textRect" presStyleLbl="revTx" presStyleIdx="1" presStyleCnt="6" custLinFactNeighborY="-23100">
        <dgm:presLayoutVars>
          <dgm:chMax val="1"/>
          <dgm:chPref val="1"/>
        </dgm:presLayoutVars>
      </dgm:prSet>
      <dgm:spPr/>
      <dgm:t>
        <a:bodyPr/>
        <a:lstStyle/>
        <a:p>
          <a:endParaRPr lang="ca-ES"/>
        </a:p>
      </dgm:t>
    </dgm:pt>
    <dgm:pt modelId="{28600D5A-B3F1-42A9-A790-B2733331BD58}" type="pres">
      <dgm:prSet presAssocID="{2B883F14-5874-45D7-94D5-8F5162A57A1C}" presName="sibTrans" presStyleCnt="0"/>
      <dgm:spPr/>
    </dgm:pt>
    <dgm:pt modelId="{3C2F591F-21C7-40A2-A2E8-34F1A4B1BD12}" type="pres">
      <dgm:prSet presAssocID="{A43C91FC-CF61-496E-9183-9D3494F5A21C}" presName="compNode" presStyleCnt="0"/>
      <dgm:spPr/>
    </dgm:pt>
    <dgm:pt modelId="{52DD5B11-FE57-4B46-9EB7-8C21EE2C8AE2}" type="pres">
      <dgm:prSet presAssocID="{A43C91FC-CF61-496E-9183-9D3494F5A21C}" presName="iconBgRect" presStyleLbl="bgShp" presStyleIdx="2" presStyleCnt="6"/>
      <dgm:spPr>
        <a:prstGeom prst="rect">
          <a:avLst/>
        </a:prstGeom>
      </dgm:spPr>
    </dgm:pt>
    <dgm:pt modelId="{3F6B37DC-6322-469F-B6AE-995913645FDE}" type="pres">
      <dgm:prSet presAssocID="{A43C91FC-CF61-496E-9183-9D3494F5A21C}" presName="iconRect" presStyleLbl="node1" presStyleIdx="2" presStyleCnt="6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ca-ES"/>
        </a:p>
      </dgm:t>
      <dgm:extLst>
        <a:ext uri="{E40237B7-FDA0-4F09-8148-C483321AD2D9}">
          <dgm14:cNvPr xmlns:dgm14="http://schemas.microsoft.com/office/drawing/2010/diagram" id="0" name="" descr="Internet"/>
        </a:ext>
      </dgm:extLst>
    </dgm:pt>
    <dgm:pt modelId="{A389AE66-CB65-4A3D-8FAE-2E94821067FE}" type="pres">
      <dgm:prSet presAssocID="{A43C91FC-CF61-496E-9183-9D3494F5A21C}" presName="spaceRect" presStyleCnt="0"/>
      <dgm:spPr/>
    </dgm:pt>
    <dgm:pt modelId="{B9CF36AB-6119-4D56-9AC2-21D4AD50BFDA}" type="pres">
      <dgm:prSet presAssocID="{A43C91FC-CF61-496E-9183-9D3494F5A21C}" presName="textRect" presStyleLbl="revTx" presStyleIdx="2" presStyleCnt="6" custLinFactNeighborY="-23132">
        <dgm:presLayoutVars>
          <dgm:chMax val="1"/>
          <dgm:chPref val="1"/>
        </dgm:presLayoutVars>
      </dgm:prSet>
      <dgm:spPr/>
      <dgm:t>
        <a:bodyPr/>
        <a:lstStyle/>
        <a:p>
          <a:endParaRPr lang="ca-ES"/>
        </a:p>
      </dgm:t>
    </dgm:pt>
    <dgm:pt modelId="{7C587D4C-D5B4-435C-815B-2630941AFADB}" type="pres">
      <dgm:prSet presAssocID="{9C4CD417-9C03-4DAE-82E1-8B129445F60A}" presName="sibTrans" presStyleCnt="0"/>
      <dgm:spPr/>
    </dgm:pt>
    <dgm:pt modelId="{083D6136-A58E-46F1-A866-3D3D120706A2}" type="pres">
      <dgm:prSet presAssocID="{5F527937-CD5F-4682-B04B-CEBA79E99ED4}" presName="compNode" presStyleCnt="0"/>
      <dgm:spPr/>
    </dgm:pt>
    <dgm:pt modelId="{7C7730D2-6F5C-4C07-B6C9-7B78FB830E86}" type="pres">
      <dgm:prSet presAssocID="{5F527937-CD5F-4682-B04B-CEBA79E99ED4}" presName="iconBgRect" presStyleLbl="bgShp" presStyleIdx="3" presStyleCnt="6" custLinFactNeighborY="-28203"/>
      <dgm:spPr>
        <a:prstGeom prst="rect">
          <a:avLst/>
        </a:prstGeom>
      </dgm:spPr>
    </dgm:pt>
    <dgm:pt modelId="{73DE5867-8622-4ECE-BF05-C44C4A70ACD9}" type="pres">
      <dgm:prSet presAssocID="{5F527937-CD5F-4682-B04B-CEBA79E99ED4}" presName="iconRect" presStyleLbl="node1" presStyleIdx="3" presStyleCnt="6" custLinFactNeighborY="-49161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ca-ES"/>
        </a:p>
      </dgm:t>
      <dgm:extLst>
        <a:ext uri="{E40237B7-FDA0-4F09-8148-C483321AD2D9}">
          <dgm14:cNvPr xmlns:dgm14="http://schemas.microsoft.com/office/drawing/2010/diagram" id="0" name="" descr="Link"/>
        </a:ext>
      </dgm:extLst>
    </dgm:pt>
    <dgm:pt modelId="{F4DE9A7E-7688-460B-B8B9-0ED123555AC3}" type="pres">
      <dgm:prSet presAssocID="{5F527937-CD5F-4682-B04B-CEBA79E99ED4}" presName="spaceRect" presStyleCnt="0"/>
      <dgm:spPr/>
    </dgm:pt>
    <dgm:pt modelId="{9A1458B1-9A61-4DC2-8626-D1B5B6AAF481}" type="pres">
      <dgm:prSet presAssocID="{5F527937-CD5F-4682-B04B-CEBA79E99ED4}" presName="textRect" presStyleLbl="revTx" presStyleIdx="3" presStyleCnt="6" custLinFactNeighborY="-70697">
        <dgm:presLayoutVars>
          <dgm:chMax val="1"/>
          <dgm:chPref val="1"/>
        </dgm:presLayoutVars>
      </dgm:prSet>
      <dgm:spPr/>
      <dgm:t>
        <a:bodyPr/>
        <a:lstStyle/>
        <a:p>
          <a:endParaRPr lang="ca-ES"/>
        </a:p>
      </dgm:t>
    </dgm:pt>
    <dgm:pt modelId="{4724C23C-407F-482F-A2D0-67F596F6CFCA}" type="pres">
      <dgm:prSet presAssocID="{6609A378-B1CD-4490-BAD7-454637280DC6}" presName="sibTrans" presStyleCnt="0"/>
      <dgm:spPr/>
    </dgm:pt>
    <dgm:pt modelId="{6FE1ADDD-0990-4D75-A5D5-EF81AF9FA32C}" type="pres">
      <dgm:prSet presAssocID="{67FFBD6F-56B0-43EB-BBD0-B4BD04E7A66C}" presName="compNode" presStyleCnt="0"/>
      <dgm:spPr/>
    </dgm:pt>
    <dgm:pt modelId="{36278FB6-E1FB-41C5-9E64-C3CD6347D9EE}" type="pres">
      <dgm:prSet presAssocID="{67FFBD6F-56B0-43EB-BBD0-B4BD04E7A66C}" presName="iconBgRect" presStyleLbl="bgShp" presStyleIdx="4" presStyleCnt="6" custLinFactNeighborY="-28203"/>
      <dgm:spPr>
        <a:prstGeom prst="rect">
          <a:avLst/>
        </a:prstGeom>
      </dgm:spPr>
    </dgm:pt>
    <dgm:pt modelId="{DFA4AADF-7CE3-49CE-9266-1FF1685AE72B}" type="pres">
      <dgm:prSet presAssocID="{67FFBD6F-56B0-43EB-BBD0-B4BD04E7A66C}" presName="iconRect" presStyleLbl="node1" presStyleIdx="4" presStyleCnt="6" custLinFactNeighborY="-49161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endParaRPr lang="ca-ES"/>
        </a:p>
      </dgm:t>
      <dgm:extLst>
        <a:ext uri="{E40237B7-FDA0-4F09-8148-C483321AD2D9}">
          <dgm14:cNvPr xmlns:dgm14="http://schemas.microsoft.com/office/drawing/2010/diagram" id="0" name="" descr="Cell Tower"/>
        </a:ext>
      </dgm:extLst>
    </dgm:pt>
    <dgm:pt modelId="{664BDC54-3C32-4107-A9C7-14DDE767E150}" type="pres">
      <dgm:prSet presAssocID="{67FFBD6F-56B0-43EB-BBD0-B4BD04E7A66C}" presName="spaceRect" presStyleCnt="0"/>
      <dgm:spPr/>
    </dgm:pt>
    <dgm:pt modelId="{E1F920E6-D82F-406A-9C4B-D9A87DB39F98}" type="pres">
      <dgm:prSet presAssocID="{67FFBD6F-56B0-43EB-BBD0-B4BD04E7A66C}" presName="textRect" presStyleLbl="revTx" presStyleIdx="4" presStyleCnt="6" custLinFactNeighborY="-67343">
        <dgm:presLayoutVars>
          <dgm:chMax val="1"/>
          <dgm:chPref val="1"/>
        </dgm:presLayoutVars>
      </dgm:prSet>
      <dgm:spPr/>
      <dgm:t>
        <a:bodyPr/>
        <a:lstStyle/>
        <a:p>
          <a:endParaRPr lang="ca-ES"/>
        </a:p>
      </dgm:t>
    </dgm:pt>
    <dgm:pt modelId="{E3CB96D7-09CC-4343-9E4E-A4D2517ED061}" type="pres">
      <dgm:prSet presAssocID="{997EED20-EB8B-4654-845F-95E376501A61}" presName="sibTrans" presStyleCnt="0"/>
      <dgm:spPr/>
    </dgm:pt>
    <dgm:pt modelId="{906FC08A-CE23-46E2-A047-2505D3A9ECC1}" type="pres">
      <dgm:prSet presAssocID="{1CFE26B4-9B65-4346-BFDF-2118130A408A}" presName="compNode" presStyleCnt="0"/>
      <dgm:spPr/>
    </dgm:pt>
    <dgm:pt modelId="{4E56F363-1E76-4736-AB67-119D51C003EF}" type="pres">
      <dgm:prSet presAssocID="{1CFE26B4-9B65-4346-BFDF-2118130A408A}" presName="iconBgRect" presStyleLbl="bgShp" presStyleIdx="5" presStyleCnt="6" custLinFactNeighborY="-28203"/>
      <dgm:spPr>
        <a:prstGeom prst="rect">
          <a:avLst/>
        </a:prstGeom>
      </dgm:spPr>
    </dgm:pt>
    <dgm:pt modelId="{7AF0EDB5-1538-4845-A2C2-AE3F6C686B2B}" type="pres">
      <dgm:prSet presAssocID="{1CFE26B4-9B65-4346-BFDF-2118130A408A}" presName="iconRect" presStyleLbl="node1" presStyleIdx="5" presStyleCnt="6" custLinFactNeighborY="-49161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nd"/>
        </a:ext>
      </dgm:extLst>
    </dgm:pt>
    <dgm:pt modelId="{8107110C-52CF-46C4-8B24-533661400524}" type="pres">
      <dgm:prSet presAssocID="{1CFE26B4-9B65-4346-BFDF-2118130A408A}" presName="spaceRect" presStyleCnt="0"/>
      <dgm:spPr/>
    </dgm:pt>
    <dgm:pt modelId="{C58A0532-12B6-49FF-8068-867DBB81CFD7}" type="pres">
      <dgm:prSet presAssocID="{1CFE26B4-9B65-4346-BFDF-2118130A408A}" presName="textRect" presStyleLbl="revTx" presStyleIdx="5" presStyleCnt="6" custLinFactNeighborY="-66167">
        <dgm:presLayoutVars>
          <dgm:chMax val="1"/>
          <dgm:chPref val="1"/>
        </dgm:presLayoutVars>
      </dgm:prSet>
      <dgm:spPr/>
      <dgm:t>
        <a:bodyPr/>
        <a:lstStyle/>
        <a:p>
          <a:endParaRPr lang="ca-ES"/>
        </a:p>
      </dgm:t>
    </dgm:pt>
  </dgm:ptLst>
  <dgm:cxnLst>
    <dgm:cxn modelId="{EA47E25A-D807-4258-BE80-98EC09B51F29}" type="presOf" srcId="{AF583F91-332F-4E72-A1E0-987BFD089F88}" destId="{A2D6B74B-D7F6-461D-9A3E-29AE873A88E7}" srcOrd="0" destOrd="0" presId="urn:microsoft.com/office/officeart/2018/5/layout/IconCircleLabelList"/>
    <dgm:cxn modelId="{D02027F7-6A35-4479-8F6F-CBCF18ED35D3}" srcId="{23048C61-36D6-4B73-9AF4-D31B74104F82}" destId="{A43C91FC-CF61-496E-9183-9D3494F5A21C}" srcOrd="2" destOrd="0" parTransId="{F1D537F3-CC2F-4C55-91E5-C93F3086BED1}" sibTransId="{9C4CD417-9C03-4DAE-82E1-8B129445F60A}"/>
    <dgm:cxn modelId="{6771297A-2970-4E90-ADC1-0100E83CB39A}" type="presOf" srcId="{520A53C9-ECE9-46F5-88D2-D48EC507F57E}" destId="{0DCE97C5-E889-40B4-8BE0-94BAA197A527}" srcOrd="0" destOrd="0" presId="urn:microsoft.com/office/officeart/2018/5/layout/IconCircleLabelList"/>
    <dgm:cxn modelId="{FC3F51CD-7657-4489-8E88-A5CA15E5D7A0}" type="presOf" srcId="{23048C61-36D6-4B73-9AF4-D31B74104F82}" destId="{BBF80FC7-D448-4483-A6C9-4EAE4BE5CAF2}" srcOrd="0" destOrd="0" presId="urn:microsoft.com/office/officeart/2018/5/layout/IconCircleLabelList"/>
    <dgm:cxn modelId="{FEEC04FE-33FF-4741-8C41-C1313093F66A}" srcId="{23048C61-36D6-4B73-9AF4-D31B74104F82}" destId="{5F527937-CD5F-4682-B04B-CEBA79E99ED4}" srcOrd="3" destOrd="0" parTransId="{FBFBF700-F8A4-474A-A342-2C1752EB13B8}" sibTransId="{6609A378-B1CD-4490-BAD7-454637280DC6}"/>
    <dgm:cxn modelId="{FE27900D-ABAA-4A6B-B265-69CE551A45F3}" type="presOf" srcId="{5F527937-CD5F-4682-B04B-CEBA79E99ED4}" destId="{9A1458B1-9A61-4DC2-8626-D1B5B6AAF481}" srcOrd="0" destOrd="0" presId="urn:microsoft.com/office/officeart/2018/5/layout/IconCircleLabelList"/>
    <dgm:cxn modelId="{A2A8C156-4F81-4A90-B08E-225C5B39F500}" srcId="{23048C61-36D6-4B73-9AF4-D31B74104F82}" destId="{67FFBD6F-56B0-43EB-BBD0-B4BD04E7A66C}" srcOrd="4" destOrd="0" parTransId="{467E952F-FCBD-4614-9654-273CCC048B2A}" sibTransId="{997EED20-EB8B-4654-845F-95E376501A61}"/>
    <dgm:cxn modelId="{96950CB6-20C6-40CE-9A70-E909B68C5BC7}" type="presOf" srcId="{67FFBD6F-56B0-43EB-BBD0-B4BD04E7A66C}" destId="{E1F920E6-D82F-406A-9C4B-D9A87DB39F98}" srcOrd="0" destOrd="0" presId="urn:microsoft.com/office/officeart/2018/5/layout/IconCircleLabelList"/>
    <dgm:cxn modelId="{A68E0B67-A0CF-423E-9B01-65F9A6E5BDCF}" srcId="{23048C61-36D6-4B73-9AF4-D31B74104F82}" destId="{AF583F91-332F-4E72-A1E0-987BFD089F88}" srcOrd="0" destOrd="0" parTransId="{64596A89-BBA0-45D0-8E22-7BBC2F943B47}" sibTransId="{705CEAA8-675D-47C0-8F48-2F40A711E383}"/>
    <dgm:cxn modelId="{06F43257-D3EF-4021-8B4C-8FF549290723}" srcId="{23048C61-36D6-4B73-9AF4-D31B74104F82}" destId="{520A53C9-ECE9-46F5-88D2-D48EC507F57E}" srcOrd="1" destOrd="0" parTransId="{071F71CB-2E91-4706-8580-7A9507D3498C}" sibTransId="{2B883F14-5874-45D7-94D5-8F5162A57A1C}"/>
    <dgm:cxn modelId="{BB2EEF1A-0699-44E0-A122-D0D454991A77}" type="presOf" srcId="{A43C91FC-CF61-496E-9183-9D3494F5A21C}" destId="{B9CF36AB-6119-4D56-9AC2-21D4AD50BFDA}" srcOrd="0" destOrd="0" presId="urn:microsoft.com/office/officeart/2018/5/layout/IconCircleLabelList"/>
    <dgm:cxn modelId="{B87B8585-5933-44CB-8613-22A6A28A0580}" srcId="{23048C61-36D6-4B73-9AF4-D31B74104F82}" destId="{1CFE26B4-9B65-4346-BFDF-2118130A408A}" srcOrd="5" destOrd="0" parTransId="{5CA05856-F534-4653-AEA8-793EA21C67A9}" sibTransId="{0F5FF731-238A-4024-9A80-B5EEB41A15F1}"/>
    <dgm:cxn modelId="{3814FBEE-0B4F-4014-9F5F-07BD8736F1B2}" type="presOf" srcId="{1CFE26B4-9B65-4346-BFDF-2118130A408A}" destId="{C58A0532-12B6-49FF-8068-867DBB81CFD7}" srcOrd="0" destOrd="0" presId="urn:microsoft.com/office/officeart/2018/5/layout/IconCircleLabelList"/>
    <dgm:cxn modelId="{9FA217F4-8241-44EC-B314-3AA090A1EC54}" type="presParOf" srcId="{BBF80FC7-D448-4483-A6C9-4EAE4BE5CAF2}" destId="{1CB2887D-20AE-4102-930D-CD170E422C5F}" srcOrd="0" destOrd="0" presId="urn:microsoft.com/office/officeart/2018/5/layout/IconCircleLabelList"/>
    <dgm:cxn modelId="{05B66A6C-49C3-4268-964E-97E08D44801F}" type="presParOf" srcId="{1CB2887D-20AE-4102-930D-CD170E422C5F}" destId="{B99A65BE-757B-4D84-B5FE-48104FC06414}" srcOrd="0" destOrd="0" presId="urn:microsoft.com/office/officeart/2018/5/layout/IconCircleLabelList"/>
    <dgm:cxn modelId="{AF9A5A6C-0D54-462C-9C37-B647B4D9FC9C}" type="presParOf" srcId="{1CB2887D-20AE-4102-930D-CD170E422C5F}" destId="{7EEB8DAD-99AC-4FE8-BD91-AB3BBD920121}" srcOrd="1" destOrd="0" presId="urn:microsoft.com/office/officeart/2018/5/layout/IconCircleLabelList"/>
    <dgm:cxn modelId="{87B95D43-D3F0-4FEB-8F13-4D03E23BEFE3}" type="presParOf" srcId="{1CB2887D-20AE-4102-930D-CD170E422C5F}" destId="{86FC1905-CC68-4E87-A989-7A09ED799ACD}" srcOrd="2" destOrd="0" presId="urn:microsoft.com/office/officeart/2018/5/layout/IconCircleLabelList"/>
    <dgm:cxn modelId="{44F3A194-DEE5-462F-BD40-1DA08EC88AE8}" type="presParOf" srcId="{1CB2887D-20AE-4102-930D-CD170E422C5F}" destId="{A2D6B74B-D7F6-461D-9A3E-29AE873A88E7}" srcOrd="3" destOrd="0" presId="urn:microsoft.com/office/officeart/2018/5/layout/IconCircleLabelList"/>
    <dgm:cxn modelId="{DAEDB735-55F0-4879-91EB-CD364E56AF04}" type="presParOf" srcId="{BBF80FC7-D448-4483-A6C9-4EAE4BE5CAF2}" destId="{C3C50DCF-AD83-48B8-84E3-B3AFA60C3F8D}" srcOrd="1" destOrd="0" presId="urn:microsoft.com/office/officeart/2018/5/layout/IconCircleLabelList"/>
    <dgm:cxn modelId="{7940EDBB-387D-46F7-9EA4-095CC5FEAE46}" type="presParOf" srcId="{BBF80FC7-D448-4483-A6C9-4EAE4BE5CAF2}" destId="{DDDA15A8-587D-4B5D-A7BE-FB262C0CAF4E}" srcOrd="2" destOrd="0" presId="urn:microsoft.com/office/officeart/2018/5/layout/IconCircleLabelList"/>
    <dgm:cxn modelId="{E41DBD15-A12C-4F33-8E1B-3384DAE4A505}" type="presParOf" srcId="{DDDA15A8-587D-4B5D-A7BE-FB262C0CAF4E}" destId="{ADBD35B6-559C-4E4F-9574-4BA9274B6091}" srcOrd="0" destOrd="0" presId="urn:microsoft.com/office/officeart/2018/5/layout/IconCircleLabelList"/>
    <dgm:cxn modelId="{00D167CE-8B3B-4A1F-A9C4-DED00E080CD6}" type="presParOf" srcId="{DDDA15A8-587D-4B5D-A7BE-FB262C0CAF4E}" destId="{B868A014-8E16-413C-B8AE-3003DEB6A9F2}" srcOrd="1" destOrd="0" presId="urn:microsoft.com/office/officeart/2018/5/layout/IconCircleLabelList"/>
    <dgm:cxn modelId="{C12E3D4B-D0C8-4E4D-BBA1-A6B3C2461E6B}" type="presParOf" srcId="{DDDA15A8-587D-4B5D-A7BE-FB262C0CAF4E}" destId="{E48EBF2C-CCD0-4E01-9A73-A0DE921C18F0}" srcOrd="2" destOrd="0" presId="urn:microsoft.com/office/officeart/2018/5/layout/IconCircleLabelList"/>
    <dgm:cxn modelId="{09D3F988-DE5C-4590-89EA-E8FADCA7EE79}" type="presParOf" srcId="{DDDA15A8-587D-4B5D-A7BE-FB262C0CAF4E}" destId="{0DCE97C5-E889-40B4-8BE0-94BAA197A527}" srcOrd="3" destOrd="0" presId="urn:microsoft.com/office/officeart/2018/5/layout/IconCircleLabelList"/>
    <dgm:cxn modelId="{E8F9F494-A783-4B1C-B1C8-E427C8B6AB51}" type="presParOf" srcId="{BBF80FC7-D448-4483-A6C9-4EAE4BE5CAF2}" destId="{28600D5A-B3F1-42A9-A790-B2733331BD58}" srcOrd="3" destOrd="0" presId="urn:microsoft.com/office/officeart/2018/5/layout/IconCircleLabelList"/>
    <dgm:cxn modelId="{C377E0B1-63E2-4C77-9CE8-2CD460AB775C}" type="presParOf" srcId="{BBF80FC7-D448-4483-A6C9-4EAE4BE5CAF2}" destId="{3C2F591F-21C7-40A2-A2E8-34F1A4B1BD12}" srcOrd="4" destOrd="0" presId="urn:microsoft.com/office/officeart/2018/5/layout/IconCircleLabelList"/>
    <dgm:cxn modelId="{BE88F015-287C-4FF1-8AC5-3A6D928581E0}" type="presParOf" srcId="{3C2F591F-21C7-40A2-A2E8-34F1A4B1BD12}" destId="{52DD5B11-FE57-4B46-9EB7-8C21EE2C8AE2}" srcOrd="0" destOrd="0" presId="urn:microsoft.com/office/officeart/2018/5/layout/IconCircleLabelList"/>
    <dgm:cxn modelId="{9E4DC768-526D-426C-9304-FC053E8F0AD2}" type="presParOf" srcId="{3C2F591F-21C7-40A2-A2E8-34F1A4B1BD12}" destId="{3F6B37DC-6322-469F-B6AE-995913645FDE}" srcOrd="1" destOrd="0" presId="urn:microsoft.com/office/officeart/2018/5/layout/IconCircleLabelList"/>
    <dgm:cxn modelId="{36DE431B-64DD-413C-9A29-5C2B290FF76B}" type="presParOf" srcId="{3C2F591F-21C7-40A2-A2E8-34F1A4B1BD12}" destId="{A389AE66-CB65-4A3D-8FAE-2E94821067FE}" srcOrd="2" destOrd="0" presId="urn:microsoft.com/office/officeart/2018/5/layout/IconCircleLabelList"/>
    <dgm:cxn modelId="{389F1BFF-9F04-4DF5-84DE-CFAD3ED4F97D}" type="presParOf" srcId="{3C2F591F-21C7-40A2-A2E8-34F1A4B1BD12}" destId="{B9CF36AB-6119-4D56-9AC2-21D4AD50BFDA}" srcOrd="3" destOrd="0" presId="urn:microsoft.com/office/officeart/2018/5/layout/IconCircleLabelList"/>
    <dgm:cxn modelId="{84483EA1-6D42-4C27-B1A6-7DC975CAC4CE}" type="presParOf" srcId="{BBF80FC7-D448-4483-A6C9-4EAE4BE5CAF2}" destId="{7C587D4C-D5B4-435C-815B-2630941AFADB}" srcOrd="5" destOrd="0" presId="urn:microsoft.com/office/officeart/2018/5/layout/IconCircleLabelList"/>
    <dgm:cxn modelId="{C34F84F1-9392-42B9-97B0-6BBD611B8B72}" type="presParOf" srcId="{BBF80FC7-D448-4483-A6C9-4EAE4BE5CAF2}" destId="{083D6136-A58E-46F1-A866-3D3D120706A2}" srcOrd="6" destOrd="0" presId="urn:microsoft.com/office/officeart/2018/5/layout/IconCircleLabelList"/>
    <dgm:cxn modelId="{7167355C-751F-4F11-A5AF-BF8B9202122B}" type="presParOf" srcId="{083D6136-A58E-46F1-A866-3D3D120706A2}" destId="{7C7730D2-6F5C-4C07-B6C9-7B78FB830E86}" srcOrd="0" destOrd="0" presId="urn:microsoft.com/office/officeart/2018/5/layout/IconCircleLabelList"/>
    <dgm:cxn modelId="{05BB08F0-1A8D-4904-B6C1-4D54D954EF78}" type="presParOf" srcId="{083D6136-A58E-46F1-A866-3D3D120706A2}" destId="{73DE5867-8622-4ECE-BF05-C44C4A70ACD9}" srcOrd="1" destOrd="0" presId="urn:microsoft.com/office/officeart/2018/5/layout/IconCircleLabelList"/>
    <dgm:cxn modelId="{8BC4F5AE-58D1-4C57-BBDF-AFD4D145CDB1}" type="presParOf" srcId="{083D6136-A58E-46F1-A866-3D3D120706A2}" destId="{F4DE9A7E-7688-460B-B8B9-0ED123555AC3}" srcOrd="2" destOrd="0" presId="urn:microsoft.com/office/officeart/2018/5/layout/IconCircleLabelList"/>
    <dgm:cxn modelId="{3EBC4A66-D035-4B74-A0FE-D6D85C28364B}" type="presParOf" srcId="{083D6136-A58E-46F1-A866-3D3D120706A2}" destId="{9A1458B1-9A61-4DC2-8626-D1B5B6AAF481}" srcOrd="3" destOrd="0" presId="urn:microsoft.com/office/officeart/2018/5/layout/IconCircleLabelList"/>
    <dgm:cxn modelId="{30C31044-8037-4A52-8D8E-39DA041007ED}" type="presParOf" srcId="{BBF80FC7-D448-4483-A6C9-4EAE4BE5CAF2}" destId="{4724C23C-407F-482F-A2D0-67F596F6CFCA}" srcOrd="7" destOrd="0" presId="urn:microsoft.com/office/officeart/2018/5/layout/IconCircleLabelList"/>
    <dgm:cxn modelId="{CE297C65-D5A8-4841-AF7A-A7456732676F}" type="presParOf" srcId="{BBF80FC7-D448-4483-A6C9-4EAE4BE5CAF2}" destId="{6FE1ADDD-0990-4D75-A5D5-EF81AF9FA32C}" srcOrd="8" destOrd="0" presId="urn:microsoft.com/office/officeart/2018/5/layout/IconCircleLabelList"/>
    <dgm:cxn modelId="{D92FC23C-4325-4F7E-A224-C09A4CB6B6D2}" type="presParOf" srcId="{6FE1ADDD-0990-4D75-A5D5-EF81AF9FA32C}" destId="{36278FB6-E1FB-41C5-9E64-C3CD6347D9EE}" srcOrd="0" destOrd="0" presId="urn:microsoft.com/office/officeart/2018/5/layout/IconCircleLabelList"/>
    <dgm:cxn modelId="{07C471FE-F169-46F1-9191-802B565EF869}" type="presParOf" srcId="{6FE1ADDD-0990-4D75-A5D5-EF81AF9FA32C}" destId="{DFA4AADF-7CE3-49CE-9266-1FF1685AE72B}" srcOrd="1" destOrd="0" presId="urn:microsoft.com/office/officeart/2018/5/layout/IconCircleLabelList"/>
    <dgm:cxn modelId="{84ABD393-3EAB-4385-822D-0AD3AD6FE346}" type="presParOf" srcId="{6FE1ADDD-0990-4D75-A5D5-EF81AF9FA32C}" destId="{664BDC54-3C32-4107-A9C7-14DDE767E150}" srcOrd="2" destOrd="0" presId="urn:microsoft.com/office/officeart/2018/5/layout/IconCircleLabelList"/>
    <dgm:cxn modelId="{454E4FA0-4B9B-4F04-AC69-DCD2FD5598AC}" type="presParOf" srcId="{6FE1ADDD-0990-4D75-A5D5-EF81AF9FA32C}" destId="{E1F920E6-D82F-406A-9C4B-D9A87DB39F98}" srcOrd="3" destOrd="0" presId="urn:microsoft.com/office/officeart/2018/5/layout/IconCircleLabelList"/>
    <dgm:cxn modelId="{A355ECC9-E90C-4F60-AB4A-BDED4C383C43}" type="presParOf" srcId="{BBF80FC7-D448-4483-A6C9-4EAE4BE5CAF2}" destId="{E3CB96D7-09CC-4343-9E4E-A4D2517ED061}" srcOrd="9" destOrd="0" presId="urn:microsoft.com/office/officeart/2018/5/layout/IconCircleLabelList"/>
    <dgm:cxn modelId="{560DD1A4-E47F-410F-9EA7-B4E1058E25DF}" type="presParOf" srcId="{BBF80FC7-D448-4483-A6C9-4EAE4BE5CAF2}" destId="{906FC08A-CE23-46E2-A047-2505D3A9ECC1}" srcOrd="10" destOrd="0" presId="urn:microsoft.com/office/officeart/2018/5/layout/IconCircleLabelList"/>
    <dgm:cxn modelId="{31DFC9A8-2945-49C1-8543-3B2AD96BDFF9}" type="presParOf" srcId="{906FC08A-CE23-46E2-A047-2505D3A9ECC1}" destId="{4E56F363-1E76-4736-AB67-119D51C003EF}" srcOrd="0" destOrd="0" presId="urn:microsoft.com/office/officeart/2018/5/layout/IconCircleLabelList"/>
    <dgm:cxn modelId="{4168825E-59BA-4190-A88D-6AAC1504C23F}" type="presParOf" srcId="{906FC08A-CE23-46E2-A047-2505D3A9ECC1}" destId="{7AF0EDB5-1538-4845-A2C2-AE3F6C686B2B}" srcOrd="1" destOrd="0" presId="urn:microsoft.com/office/officeart/2018/5/layout/IconCircleLabelList"/>
    <dgm:cxn modelId="{6D28B219-2E03-4BD1-AB21-7D2D9B59B21E}" type="presParOf" srcId="{906FC08A-CE23-46E2-A047-2505D3A9ECC1}" destId="{8107110C-52CF-46C4-8B24-533661400524}" srcOrd="2" destOrd="0" presId="urn:microsoft.com/office/officeart/2018/5/layout/IconCircleLabelList"/>
    <dgm:cxn modelId="{649CD18B-E025-4E7D-AD39-3C8252ED19AE}" type="presParOf" srcId="{906FC08A-CE23-46E2-A047-2505D3A9ECC1}" destId="{C58A0532-12B6-49FF-8068-867DBB81CFD7}" srcOrd="3" destOrd="0" presId="urn:microsoft.com/office/officeart/2018/5/layout/IconCircleLabelList"/>
  </dgm:cxnLst>
  <dgm:bg>
    <a:effectLst>
      <a:glow rad="228600">
        <a:schemeClr val="accent1">
          <a:satMod val="175000"/>
          <a:alpha val="40000"/>
        </a:schemeClr>
      </a:glow>
    </a:effectLst>
  </dgm:bg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9A65BE-757B-4D84-B5FE-48104FC06414}">
      <dsp:nvSpPr>
        <dsp:cNvPr id="0" name=""/>
        <dsp:cNvSpPr/>
      </dsp:nvSpPr>
      <dsp:spPr>
        <a:xfrm>
          <a:off x="647034" y="15299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EB8DAD-99AC-4FE8-BD91-AB3BBD920121}">
      <dsp:nvSpPr>
        <dsp:cNvPr id="0" name=""/>
        <dsp:cNvSpPr/>
      </dsp:nvSpPr>
      <dsp:spPr>
        <a:xfrm>
          <a:off x="881034" y="249299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D6B74B-D7F6-461D-9A3E-29AE873A88E7}">
      <dsp:nvSpPr>
        <dsp:cNvPr id="0" name=""/>
        <dsp:cNvSpPr/>
      </dsp:nvSpPr>
      <dsp:spPr>
        <a:xfrm>
          <a:off x="296034" y="1289735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400" b="1" i="0" u="none" kern="1200" noProof="1" smtClean="0">
              <a:solidFill>
                <a:schemeClr val="tx1"/>
              </a:solidFill>
              <a:latin typeface="+mn-lt"/>
            </a:rPr>
            <a:t>IDENTIDAD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100" kern="1200" noProof="1" smtClean="0">
              <a:solidFill>
                <a:schemeClr val="tx1"/>
              </a:solidFill>
              <a:latin typeface="+mn-lt"/>
            </a:rPr>
            <a:t>Control</a:t>
          </a:r>
          <a:endParaRPr lang="es-ES" sz="1100" kern="1200" noProof="1">
            <a:solidFill>
              <a:schemeClr val="tx1"/>
            </a:solidFill>
            <a:latin typeface="+mn-lt"/>
          </a:endParaRPr>
        </a:p>
      </dsp:txBody>
      <dsp:txXfrm>
        <a:off x="296034" y="1289735"/>
        <a:ext cx="1800000" cy="720000"/>
      </dsp:txXfrm>
    </dsp:sp>
    <dsp:sp modelId="{ADBD35B6-559C-4E4F-9574-4BA9274B6091}">
      <dsp:nvSpPr>
        <dsp:cNvPr id="0" name=""/>
        <dsp:cNvSpPr/>
      </dsp:nvSpPr>
      <dsp:spPr>
        <a:xfrm>
          <a:off x="2762034" y="15299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8A014-8E16-413C-B8AE-3003DEB6A9F2}">
      <dsp:nvSpPr>
        <dsp:cNvPr id="0" name=""/>
        <dsp:cNvSpPr/>
      </dsp:nvSpPr>
      <dsp:spPr>
        <a:xfrm>
          <a:off x="2996034" y="249299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CE97C5-E889-40B4-8BE0-94BAA197A527}">
      <dsp:nvSpPr>
        <dsp:cNvPr id="0" name=""/>
        <dsp:cNvSpPr/>
      </dsp:nvSpPr>
      <dsp:spPr>
        <a:xfrm>
          <a:off x="2411034" y="128897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PRIVACIDAD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100" b="0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NO ACCESIBLE</a:t>
          </a:r>
        </a:p>
      </dsp:txBody>
      <dsp:txXfrm>
        <a:off x="2411034" y="1288979"/>
        <a:ext cx="1800000" cy="720000"/>
      </dsp:txXfrm>
    </dsp:sp>
    <dsp:sp modelId="{52DD5B11-FE57-4B46-9EB7-8C21EE2C8AE2}">
      <dsp:nvSpPr>
        <dsp:cNvPr id="0" name=""/>
        <dsp:cNvSpPr/>
      </dsp:nvSpPr>
      <dsp:spPr>
        <a:xfrm>
          <a:off x="4877034" y="15299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6B37DC-6322-469F-B6AE-995913645FDE}">
      <dsp:nvSpPr>
        <dsp:cNvPr id="0" name=""/>
        <dsp:cNvSpPr/>
      </dsp:nvSpPr>
      <dsp:spPr>
        <a:xfrm>
          <a:off x="5111034" y="249299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CF36AB-6119-4D56-9AC2-21D4AD50BFDA}">
      <dsp:nvSpPr>
        <dsp:cNvPr id="0" name=""/>
        <dsp:cNvSpPr/>
      </dsp:nvSpPr>
      <dsp:spPr>
        <a:xfrm>
          <a:off x="4526034" y="128874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400" b="1" i="0" u="none" kern="1200" cap="all" noProof="1" smtClean="0">
              <a:solidFill>
                <a:prstClr val="white"/>
              </a:solidFill>
              <a:latin typeface="+mn-lt"/>
              <a:ea typeface="+mn-ea"/>
              <a:cs typeface="+mn-cs"/>
            </a:rPr>
            <a:t>BIG </a:t>
          </a:r>
          <a:r>
            <a:rPr lang="es-ES" sz="1400" b="1" i="0" u="none" kern="1200" cap="all" noProof="1" smtClean="0">
              <a:solidFill>
                <a:prstClr val="white"/>
              </a:solidFill>
              <a:latin typeface="+mn-lt"/>
              <a:ea typeface="+mn-ea"/>
              <a:cs typeface="+mn-cs"/>
            </a:rPr>
            <a:t>DATA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100" b="0" kern="1200" cap="none" noProof="1" smtClean="0">
              <a:solidFill>
                <a:prstClr val="white"/>
              </a:solidFill>
              <a:latin typeface="+mn-lt"/>
              <a:ea typeface="+mn-ea"/>
              <a:cs typeface="+mn-cs"/>
            </a:rPr>
            <a:t>CAMBIOS</a:t>
          </a:r>
          <a:endParaRPr lang="es-ES" sz="1100" b="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sp:txBody>
      <dsp:txXfrm>
        <a:off x="4526034" y="1288749"/>
        <a:ext cx="1800000" cy="720000"/>
      </dsp:txXfrm>
    </dsp:sp>
    <dsp:sp modelId="{7C7730D2-6F5C-4C07-B6C9-7B78FB830E86}">
      <dsp:nvSpPr>
        <dsp:cNvPr id="0" name=""/>
        <dsp:cNvSpPr/>
      </dsp:nvSpPr>
      <dsp:spPr>
        <a:xfrm>
          <a:off x="647034" y="2315630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DE5867-8622-4ECE-BF05-C44C4A70ACD9}">
      <dsp:nvSpPr>
        <dsp:cNvPr id="0" name=""/>
        <dsp:cNvSpPr/>
      </dsp:nvSpPr>
      <dsp:spPr>
        <a:xfrm>
          <a:off x="881034" y="2549585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1458B1-9A61-4DC2-8626-D1B5B6AAF481}">
      <dsp:nvSpPr>
        <dsp:cNvPr id="0" name=""/>
        <dsp:cNvSpPr/>
      </dsp:nvSpPr>
      <dsp:spPr>
        <a:xfrm>
          <a:off x="296034" y="3556281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500" b="1" kern="1200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MMCD</a:t>
          </a:r>
        </a:p>
        <a:p>
          <a:pPr lvl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100" b="0" kern="1200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Control </a:t>
          </a:r>
        </a:p>
        <a:p>
          <a:pPr lvl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100" b="0" kern="1200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Realidad</a:t>
          </a:r>
        </a:p>
      </dsp:txBody>
      <dsp:txXfrm>
        <a:off x="296034" y="3556281"/>
        <a:ext cx="1800000" cy="720000"/>
      </dsp:txXfrm>
    </dsp:sp>
    <dsp:sp modelId="{36278FB6-E1FB-41C5-9E64-C3CD6347D9EE}">
      <dsp:nvSpPr>
        <dsp:cNvPr id="0" name=""/>
        <dsp:cNvSpPr/>
      </dsp:nvSpPr>
      <dsp:spPr>
        <a:xfrm>
          <a:off x="2762034" y="2315630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A4AADF-7CE3-49CE-9266-1FF1685AE72B}">
      <dsp:nvSpPr>
        <dsp:cNvPr id="0" name=""/>
        <dsp:cNvSpPr/>
      </dsp:nvSpPr>
      <dsp:spPr>
        <a:xfrm>
          <a:off x="2996034" y="2549585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F920E6-D82F-406A-9C4B-D9A87DB39F98}">
      <dsp:nvSpPr>
        <dsp:cNvPr id="0" name=""/>
        <dsp:cNvSpPr/>
      </dsp:nvSpPr>
      <dsp:spPr>
        <a:xfrm>
          <a:off x="2411034" y="3580429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SNOWDEN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2013</a:t>
          </a:r>
          <a:endParaRPr lang="es-ES" sz="1100" kern="1200" cap="none" noProof="1">
            <a:solidFill>
              <a:prstClr val="white"/>
            </a:solidFill>
            <a:latin typeface="+mn-lt"/>
            <a:ea typeface="+mn-ea"/>
            <a:cs typeface="+mn-cs"/>
          </a:endParaRPr>
        </a:p>
      </dsp:txBody>
      <dsp:txXfrm>
        <a:off x="2411034" y="3580429"/>
        <a:ext cx="1800000" cy="720000"/>
      </dsp:txXfrm>
    </dsp:sp>
    <dsp:sp modelId="{4E56F363-1E76-4736-AB67-119D51C003EF}">
      <dsp:nvSpPr>
        <dsp:cNvPr id="0" name=""/>
        <dsp:cNvSpPr/>
      </dsp:nvSpPr>
      <dsp:spPr>
        <a:xfrm>
          <a:off x="4877034" y="2315630"/>
          <a:ext cx="1098000" cy="1098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F0EDB5-1538-4845-A2C2-AE3F6C686B2B}">
      <dsp:nvSpPr>
        <dsp:cNvPr id="0" name=""/>
        <dsp:cNvSpPr/>
      </dsp:nvSpPr>
      <dsp:spPr>
        <a:xfrm>
          <a:off x="5111034" y="2549585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9050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8A0532-12B6-49FF-8068-867DBB81CFD7}">
      <dsp:nvSpPr>
        <dsp:cNvPr id="0" name=""/>
        <dsp:cNvSpPr/>
      </dsp:nvSpPr>
      <dsp:spPr>
        <a:xfrm>
          <a:off x="4526034" y="3588897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Steiner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s-ES" sz="1400" b="1" i="0" u="none" kern="1200" cap="all" noProof="1" smtClean="0">
              <a:solidFill>
                <a:schemeClr val="tx1"/>
              </a:solidFill>
              <a:latin typeface="+mn-lt"/>
              <a:ea typeface="+mn-ea"/>
              <a:cs typeface="+mn-cs"/>
            </a:rPr>
            <a:t>1993</a:t>
          </a:r>
          <a:endParaRPr lang="es-ES" sz="1200" kern="1200" cap="none" noProof="1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4526034" y="3588897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402F1CD6-83D7-4AFB-B44E-9B783AF7FD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EBFA468-76A1-4AFF-8A25-EDF86E61AC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78520-E9AB-4B1A-9B49-E67C72256C29}" type="datetimeFigureOut">
              <a:rPr lang="es-ES" smtClean="0"/>
              <a:t>23/11/2022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F85C005-4ADD-42E5-B8DF-CB4478D3CC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3A2E970-8FFB-4C05-AA67-65B70B39BD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C2AA7-279B-4C56-AF4B-F60E713A5A2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11079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6881C-69AF-4E68-B910-A30DC57EEF83}" type="datetimeFigureOut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estilos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2ED02-0BE9-46EA-BA63-E1EED13817D7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07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208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2ED02-0BE9-46EA-BA63-E1EED13817D7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0734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ca-ES" noProof="0" smtClean="0"/>
              <a:t>Feu clic aquí per editar l'estil de subtítols del patró</a:t>
            </a:r>
            <a:endParaRPr lang="es-ES" noProof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0E83B3-2DF2-4C51-8E37-F0891FBF120C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ca-ES" noProof="0" smtClean="0"/>
              <a:t>Feu clic a la icona per afegir una imatge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86DD05-C942-401F-BA9D-1FF2ECF27C7A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386C7-0916-4725-9AF6-7DDE6FD7513B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14" name="Marcador de posición de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DD2A35-1D5E-47C8-8B08-48CCCCCDDF4D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  <p:sp>
        <p:nvSpPr>
          <p:cNvPr id="9" name="Cuadro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“</a:t>
            </a:r>
          </a:p>
        </p:txBody>
      </p:sp>
      <p:sp>
        <p:nvSpPr>
          <p:cNvPr id="13" name="Cuadro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9F04CC-8741-45EA-9BD2-B1BD38506667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6" name="Marcador de posición de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9" name="Marcador de posición de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Marcador de posición de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0" name="Marcador de posición de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3FAF36-9F18-4027-B0AC-A2B1BE25CF1B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4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9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ca-ES" noProof="0" smtClean="0"/>
              <a:t>Feu clic a la icona per afegir una imatge</a:t>
            </a:r>
            <a:endParaRPr lang="es-ES" noProof="0"/>
          </a:p>
        </p:txBody>
      </p:sp>
      <p:sp>
        <p:nvSpPr>
          <p:cNvPr id="22" name="Marcador de posición de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0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ca-ES" noProof="0" smtClean="0"/>
              <a:t>Feu clic a la icona per afegir una imatge</a:t>
            </a:r>
            <a:endParaRPr lang="es-ES" noProof="0"/>
          </a:p>
        </p:txBody>
      </p:sp>
      <p:sp>
        <p:nvSpPr>
          <p:cNvPr id="23" name="Marcador de posición de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4" name="Marcador de posición de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1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ca-ES" noProof="0" smtClean="0"/>
              <a:t>Feu clic a la icona per afegir una imatge</a:t>
            </a:r>
            <a:endParaRPr lang="es-ES" noProof="0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D4A86A-2CEE-444A-AE80-15C3ABA49728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4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2B2A3C-8431-49B4-B96F-C4B888D3E457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5563F4-9295-4742-9244-84287EB7291F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80820C-E135-48C2-83AB-4A8E29380C8D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E4E08F-4E28-408F-ADA0-39396887AC06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605A5A-DCAF-481E-BBF5-8C07CB5D8493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5A8288-3577-4402-B328-FD4294D38999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7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D7DEEB-AC70-4070-BF1B-ABC9B6FC04DF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15D6D5-B3C0-46E2-BD0D-E0FD25BADF10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7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81006A-89A7-4F62-93D0-38C1C96445DC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ca-ES" noProof="0" smtClean="0"/>
              <a:t>Feu clic aquí per editar l'estil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ca-ES" noProof="0" smtClean="0"/>
              <a:t>Feu clic a la icona per afegir una imatge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F0BA48-95C2-4B97-AC2A-FFEF570A9561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Elipse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39B356B7-B422-45F8-B0DC-60582FE5A1F5}" type="datetime1">
              <a:rPr lang="es-ES" noProof="0" smtClean="0"/>
              <a:t>23/11/2022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es-ES" noProof="0" smtClean="0"/>
              <a:t>‹#›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diagramQuickStyle" Target="../diagrams/quickStyle1.xml"/><Relationship Id="rId5" Type="http://schemas.openxmlformats.org/officeDocument/2006/relationships/image" Target="../media/image3.png"/><Relationship Id="rId10" Type="http://schemas.openxmlformats.org/officeDocument/2006/relationships/diagramLayout" Target="../diagrams/layout1.xml"/><Relationship Id="rId4" Type="http://schemas.openxmlformats.org/officeDocument/2006/relationships/image" Target="../media/image2.png"/><Relationship Id="rId9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tela metálic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s-ES" dirty="0" smtClean="0"/>
              <a:t>Ética y Big Data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es-ES" dirty="0" smtClean="0"/>
              <a:t>Guillem </a:t>
            </a:r>
            <a:r>
              <a:rPr lang="es-ES" dirty="0" err="1" smtClean="0"/>
              <a:t>calaf</a:t>
            </a:r>
            <a:r>
              <a:rPr lang="es-ES" dirty="0" smtClean="0"/>
              <a:t> </a:t>
            </a:r>
            <a:r>
              <a:rPr lang="es-ES" dirty="0" err="1" smtClean="0"/>
              <a:t>vidal</a:t>
            </a:r>
            <a:endParaRPr lang="es-ES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n 124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7" name="Imagen 126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9" name="Elipse 128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1" name="Imagen 130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33" name="Imagen 132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35" name="Rectángulo 134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Marcador de posición de contenido 13" descr="forma geométrica en un fondo de círculos y líneas">
            <a:extLst>
              <a:ext uri="{FF2B5EF4-FFF2-40B4-BE49-F238E27FC236}">
                <a16:creationId xmlns:a16="http://schemas.microsoft.com/office/drawing/2014/main" id="{01A471F8-8C11-4C6C-A961-E2F33F3BBA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7" name="Rectángulo 136">
            <a:extLst>
              <a:ext uri="{FF2B5EF4-FFF2-40B4-BE49-F238E27FC236}">
                <a16:creationId xmlns:a16="http://schemas.microsoft.com/office/drawing/2014/main" id="{529DF628-3DC1-41BF-9730-E680D7FC23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353316" y="0"/>
            <a:ext cx="7770296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D5C3FC-6172-405C-9AFC-93072A8D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1931" y="219526"/>
            <a:ext cx="7469983" cy="767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rtl="0"/>
            <a:r>
              <a:rPr lang="es-ES" sz="3200" dirty="0" smtClean="0">
                <a:solidFill>
                  <a:schemeClr val="bg1"/>
                </a:solidFill>
              </a:rPr>
              <a:t>3.3. Privacidad</a:t>
            </a:r>
            <a:endParaRPr lang="es-ES" sz="3200" dirty="0">
              <a:solidFill>
                <a:schemeClr val="bg1"/>
              </a:solidFill>
            </a:endParaRPr>
          </a:p>
        </p:txBody>
      </p:sp>
      <p:sp>
        <p:nvSpPr>
          <p:cNvPr id="139" name="Rectángulo 138">
            <a:extLst>
              <a:ext uri="{FF2B5EF4-FFF2-40B4-BE49-F238E27FC236}">
                <a16:creationId xmlns:a16="http://schemas.microsoft.com/office/drawing/2014/main" id="{623695FD-17A6-460C-AFB4-A56F8DFB4E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352800" y="1295400"/>
            <a:ext cx="7772400" cy="5562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graphicFrame>
        <p:nvGraphicFramePr>
          <p:cNvPr id="32" name="Marcador de posición de contenido 2" descr="Iconos de SmartArt">
            <a:extLst>
              <a:ext uri="{FF2B5EF4-FFF2-40B4-BE49-F238E27FC236}">
                <a16:creationId xmlns:a16="http://schemas.microsoft.com/office/drawing/2014/main" id="{CC0DEB3A-86E9-4629-8C70-D35F4A9800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0380448"/>
              </p:ext>
            </p:extLst>
          </p:nvPr>
        </p:nvGraphicFramePr>
        <p:xfrm>
          <a:off x="3947961" y="1956619"/>
          <a:ext cx="6622068" cy="4800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1868561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ó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CC4F44-154A-4E67-B129-1B5389E9F99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B5FFD32-E0A8-4E83-80B3-20612105D9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6953E32-00D6-4FFB-AD6B-B2091BB328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digital</Template>
  <TotalTime>0</TotalTime>
  <Words>27</Words>
  <Application>Microsoft Office PowerPoint</Application>
  <PresentationFormat>Pantalla panoràmica</PresentationFormat>
  <Paragraphs>18</Paragraphs>
  <Slides>2</Slides>
  <Notes>2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4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2</vt:i4>
      </vt:variant>
    </vt:vector>
  </HeadingPairs>
  <TitlesOfParts>
    <vt:vector size="7" baseType="lpstr">
      <vt:lpstr>Arial</vt:lpstr>
      <vt:lpstr>Calibri</vt:lpstr>
      <vt:lpstr>Century Gothic</vt:lpstr>
      <vt:lpstr>Wingdings 3</vt:lpstr>
      <vt:lpstr>Ió</vt:lpstr>
      <vt:lpstr>Ética y Big Data</vt:lpstr>
      <vt:lpstr>3.3. Privacidad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2022-11-16T19:53:44Z</dcterms:created>
  <dcterms:modified xsi:type="dcterms:W3CDTF">2022-11-23T19:21:51Z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